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9144000" cy="6858000" type="letter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3" autoAdjust="0"/>
    <p:restoredTop sz="94660"/>
  </p:normalViewPr>
  <p:slideViewPr>
    <p:cSldViewPr snapToGrid="0">
      <p:cViewPr>
        <p:scale>
          <a:sx n="70" d="100"/>
          <a:sy n="70" d="100"/>
        </p:scale>
        <p:origin x="1368" y="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E34A-4283-48F4-9D8B-3EE721770F88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7DAEC-4657-44DD-AA0A-87C366D3F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078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E34A-4283-48F4-9D8B-3EE721770F88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7DAEC-4657-44DD-AA0A-87C366D3F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106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E34A-4283-48F4-9D8B-3EE721770F88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7DAEC-4657-44DD-AA0A-87C366D3F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139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E34A-4283-48F4-9D8B-3EE721770F88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7DAEC-4657-44DD-AA0A-87C366D3F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243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E34A-4283-48F4-9D8B-3EE721770F88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7DAEC-4657-44DD-AA0A-87C366D3F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079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E34A-4283-48F4-9D8B-3EE721770F88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7DAEC-4657-44DD-AA0A-87C366D3F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835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E34A-4283-48F4-9D8B-3EE721770F88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7DAEC-4657-44DD-AA0A-87C366D3F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204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E34A-4283-48F4-9D8B-3EE721770F88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7DAEC-4657-44DD-AA0A-87C366D3F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026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E34A-4283-48F4-9D8B-3EE721770F88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7DAEC-4657-44DD-AA0A-87C366D3F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584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E34A-4283-48F4-9D8B-3EE721770F88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7DAEC-4657-44DD-AA0A-87C366D3F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46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E34A-4283-48F4-9D8B-3EE721770F88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7DAEC-4657-44DD-AA0A-87C366D3F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177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1E34A-4283-48F4-9D8B-3EE721770F88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7DAEC-4657-44DD-AA0A-87C366D3F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977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D898816-6B03-45AA-95DD-080974F44A0A}"/>
              </a:ext>
            </a:extLst>
          </p:cNvPr>
          <p:cNvSpPr/>
          <p:nvPr/>
        </p:nvSpPr>
        <p:spPr>
          <a:xfrm>
            <a:off x="171450" y="128588"/>
            <a:ext cx="8801100" cy="647223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8DA2DD-44B5-4F56-9EF4-44043A5FD9FE}"/>
              </a:ext>
            </a:extLst>
          </p:cNvPr>
          <p:cNvCxnSpPr>
            <a:cxnSpLocks/>
          </p:cNvCxnSpPr>
          <p:nvPr/>
        </p:nvCxnSpPr>
        <p:spPr>
          <a:xfrm>
            <a:off x="171450" y="2781255"/>
            <a:ext cx="88011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7F7930B-E35C-41DF-B846-69FF66A98325}"/>
              </a:ext>
            </a:extLst>
          </p:cNvPr>
          <p:cNvCxnSpPr>
            <a:cxnSpLocks/>
          </p:cNvCxnSpPr>
          <p:nvPr/>
        </p:nvCxnSpPr>
        <p:spPr>
          <a:xfrm>
            <a:off x="171450" y="4460069"/>
            <a:ext cx="88011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3985CD9-D283-4DF9-8C56-5F6871B5FA16}"/>
              </a:ext>
            </a:extLst>
          </p:cNvPr>
          <p:cNvSpPr txBox="1"/>
          <p:nvPr/>
        </p:nvSpPr>
        <p:spPr>
          <a:xfrm>
            <a:off x="1502115" y="129233"/>
            <a:ext cx="173922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Paleolithic Age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30595A-36A1-4FA3-B98A-81DD5238BB0F}"/>
              </a:ext>
            </a:extLst>
          </p:cNvPr>
          <p:cNvSpPr txBox="1"/>
          <p:nvPr/>
        </p:nvSpPr>
        <p:spPr>
          <a:xfrm>
            <a:off x="5902665" y="129233"/>
            <a:ext cx="173922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Neolithic Age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ED8C02-C6FA-49CB-AAED-0F2793BA068A}"/>
              </a:ext>
            </a:extLst>
          </p:cNvPr>
          <p:cNvSpPr txBox="1"/>
          <p:nvPr/>
        </p:nvSpPr>
        <p:spPr>
          <a:xfrm>
            <a:off x="171450" y="2781255"/>
            <a:ext cx="173922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All because…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33873E-AF96-479A-AF82-773B4B71C527}"/>
              </a:ext>
            </a:extLst>
          </p:cNvPr>
          <p:cNvSpPr txBox="1"/>
          <p:nvPr/>
        </p:nvSpPr>
        <p:spPr>
          <a:xfrm>
            <a:off x="7233330" y="4090737"/>
            <a:ext cx="173922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 led to change.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A3874C-C013-4E41-80FA-65BF056DA8AA}"/>
              </a:ext>
            </a:extLst>
          </p:cNvPr>
          <p:cNvSpPr txBox="1"/>
          <p:nvPr/>
        </p:nvSpPr>
        <p:spPr>
          <a:xfrm>
            <a:off x="2895248" y="4460070"/>
            <a:ext cx="335350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7 Characteristics of a Civilization</a:t>
            </a:r>
          </a:p>
        </p:txBody>
      </p:sp>
      <p:sp>
        <p:nvSpPr>
          <p:cNvPr id="19" name="Ribbon: Curved and Tilted Up 18">
            <a:extLst>
              <a:ext uri="{FF2B5EF4-FFF2-40B4-BE49-F238E27FC236}">
                <a16:creationId xmlns:a16="http://schemas.microsoft.com/office/drawing/2014/main" id="{B4EAD456-BD38-4E4F-AA9A-C377E785959C}"/>
              </a:ext>
            </a:extLst>
          </p:cNvPr>
          <p:cNvSpPr/>
          <p:nvPr/>
        </p:nvSpPr>
        <p:spPr>
          <a:xfrm>
            <a:off x="2116267" y="1873654"/>
            <a:ext cx="4911463" cy="973208"/>
          </a:xfrm>
          <a:prstGeom prst="ellipseRibbon2">
            <a:avLst>
              <a:gd name="adj1" fmla="val 25000"/>
              <a:gd name="adj2" fmla="val 70984"/>
              <a:gd name="adj3" fmla="val 125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Segoe Script" panose="030B0504020000000003" pitchFamily="66" charset="0"/>
              </a:rPr>
              <a:t>Early Ages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451F1DAB-C932-4EAB-B779-3F3809F40EA3}"/>
              </a:ext>
            </a:extLst>
          </p:cNvPr>
          <p:cNvSpPr/>
          <p:nvPr/>
        </p:nvSpPr>
        <p:spPr>
          <a:xfrm>
            <a:off x="4455994" y="303879"/>
            <a:ext cx="232012" cy="12858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79075C82-4C54-4081-B7A5-26D5D9574A3B}"/>
              </a:ext>
            </a:extLst>
          </p:cNvPr>
          <p:cNvSpPr/>
          <p:nvPr/>
        </p:nvSpPr>
        <p:spPr>
          <a:xfrm>
            <a:off x="4463954" y="633702"/>
            <a:ext cx="232012" cy="12858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C05FADD1-0266-4CBE-815C-9988240F2645}"/>
              </a:ext>
            </a:extLst>
          </p:cNvPr>
          <p:cNvSpPr/>
          <p:nvPr/>
        </p:nvSpPr>
        <p:spPr>
          <a:xfrm>
            <a:off x="4463954" y="1616341"/>
            <a:ext cx="232012" cy="12858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F165CC54-1DB7-42D5-83CF-E6440779AA46}"/>
              </a:ext>
            </a:extLst>
          </p:cNvPr>
          <p:cNvSpPr/>
          <p:nvPr/>
        </p:nvSpPr>
        <p:spPr>
          <a:xfrm>
            <a:off x="4463954" y="1302439"/>
            <a:ext cx="232012" cy="12858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7BB24481-B7EE-43EE-B8AC-C32EE65A1A14}"/>
              </a:ext>
            </a:extLst>
          </p:cNvPr>
          <p:cNvSpPr/>
          <p:nvPr/>
        </p:nvSpPr>
        <p:spPr>
          <a:xfrm>
            <a:off x="4455994" y="961245"/>
            <a:ext cx="232012" cy="12858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1003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8AA930E01C3A43AEC2EF1C0D50CAB5" ma:contentTypeVersion="27" ma:contentTypeDescription="Create a new document." ma:contentTypeScope="" ma:versionID="24ec25909b45c677f11888bb17098c15">
  <xsd:schema xmlns:xsd="http://www.w3.org/2001/XMLSchema" xmlns:xs="http://www.w3.org/2001/XMLSchema" xmlns:p="http://schemas.microsoft.com/office/2006/metadata/properties" xmlns:ns3="fde9175d-cab6-4053-9131-69fa93543f17" xmlns:ns4="bb016d3c-e3de-486a-ae93-c5dde85f348a" targetNamespace="http://schemas.microsoft.com/office/2006/metadata/properties" ma:root="true" ma:fieldsID="4e817b0155cfab7030f3a30d0bc8b582" ns3:_="" ns4:_="">
    <xsd:import namespace="fde9175d-cab6-4053-9131-69fa93543f17"/>
    <xsd:import namespace="bb016d3c-e3de-486a-ae93-c5dde85f348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Templates" minOccurs="0"/>
                <xsd:element ref="ns3:CultureName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e9175d-cab6-4053-9131-69fa93543f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NotebookType" ma:index="12" nillable="true" ma:displayName="Notebook Type" ma:internalName="NotebookType">
      <xsd:simpleType>
        <xsd:restriction base="dms:Text"/>
      </xsd:simpleType>
    </xsd:element>
    <xsd:element name="FolderType" ma:index="13" nillable="true" ma:displayName="Folder Type" ma:internalName="FolderType">
      <xsd:simpleType>
        <xsd:restriction base="dms:Text"/>
      </xsd:simpleType>
    </xsd:element>
    <xsd:element name="Owner" ma:index="14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5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7" nillable="true" ma:displayName="Culture Name" ma:internalName="CultureName">
      <xsd:simpleType>
        <xsd:restriction base="dms:Text"/>
      </xsd:simpleType>
    </xsd:element>
    <xsd:element name="AppVersion" ma:index="18" nillable="true" ma:displayName="App Version" ma:internalName="AppVersion">
      <xsd:simpleType>
        <xsd:restriction base="dms:Text"/>
      </xsd:simpleType>
    </xsd:element>
    <xsd:element name="Teachers" ma:index="1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2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3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4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5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6" nillable="true" ma:displayName="Is Collaboration Space Locked" ma:internalName="Is_Collaboration_Space_Locked">
      <xsd:simpleType>
        <xsd:restriction base="dms:Boolean"/>
      </xsd:simpleType>
    </xsd:element>
    <xsd:element name="MediaServiceOCR" ma:index="3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3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016d3c-e3de-486a-ae93-c5dde85f348a" elementFormDefault="qualified">
    <xsd:import namespace="http://schemas.microsoft.com/office/2006/documentManagement/types"/>
    <xsd:import namespace="http://schemas.microsoft.com/office/infopath/2007/PartnerControls"/>
    <xsd:element name="SharedWithUsers" ma:index="27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8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9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lf_Registration_Enabled xmlns="fde9175d-cab6-4053-9131-69fa93543f17" xsi:nil="true"/>
    <DefaultSectionNames xmlns="fde9175d-cab6-4053-9131-69fa93543f17" xsi:nil="true"/>
    <Templates xmlns="fde9175d-cab6-4053-9131-69fa93543f17" xsi:nil="true"/>
    <Has_Teacher_Only_SectionGroup xmlns="fde9175d-cab6-4053-9131-69fa93543f17" xsi:nil="true"/>
    <CultureName xmlns="fde9175d-cab6-4053-9131-69fa93543f17" xsi:nil="true"/>
    <Is_Collaboration_Space_Locked xmlns="fde9175d-cab6-4053-9131-69fa93543f17" xsi:nil="true"/>
    <NotebookType xmlns="fde9175d-cab6-4053-9131-69fa93543f17" xsi:nil="true"/>
    <Teachers xmlns="fde9175d-cab6-4053-9131-69fa93543f17">
      <UserInfo>
        <DisplayName/>
        <AccountId xsi:nil="true"/>
        <AccountType/>
      </UserInfo>
    </Teachers>
    <Invited_Teachers xmlns="fde9175d-cab6-4053-9131-69fa93543f17" xsi:nil="true"/>
    <Owner xmlns="fde9175d-cab6-4053-9131-69fa93543f17">
      <UserInfo>
        <DisplayName/>
        <AccountId xsi:nil="true"/>
        <AccountType/>
      </UserInfo>
    </Owner>
    <AppVersion xmlns="fde9175d-cab6-4053-9131-69fa93543f17" xsi:nil="true"/>
    <Invited_Students xmlns="fde9175d-cab6-4053-9131-69fa93543f17" xsi:nil="true"/>
    <FolderType xmlns="fde9175d-cab6-4053-9131-69fa93543f17" xsi:nil="true"/>
    <Students xmlns="fde9175d-cab6-4053-9131-69fa93543f17">
      <UserInfo>
        <DisplayName/>
        <AccountId xsi:nil="true"/>
        <AccountType/>
      </UserInfo>
    </Students>
    <Student_Groups xmlns="fde9175d-cab6-4053-9131-69fa93543f17">
      <UserInfo>
        <DisplayName/>
        <AccountId xsi:nil="true"/>
        <AccountType/>
      </UserInfo>
    </Student_Groups>
  </documentManagement>
</p:properties>
</file>

<file path=customXml/itemProps1.xml><?xml version="1.0" encoding="utf-8"?>
<ds:datastoreItem xmlns:ds="http://schemas.openxmlformats.org/officeDocument/2006/customXml" ds:itemID="{FDDE9852-DDF8-4F0E-A98B-4DA395C1A2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e9175d-cab6-4053-9131-69fa93543f17"/>
    <ds:schemaRef ds:uri="bb016d3c-e3de-486a-ae93-c5dde85f34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AC42525-CD93-442D-990F-B5527FEF552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4DCF25F-7E98-44C9-B312-839CAB593B28}">
  <ds:schemaRefs>
    <ds:schemaRef ds:uri="http://purl.org/dc/elements/1.1/"/>
    <ds:schemaRef ds:uri="http://www.w3.org/XML/1998/namespace"/>
    <ds:schemaRef ds:uri="bb016d3c-e3de-486a-ae93-c5dde85f348a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fde9175d-cab6-4053-9131-69fa93543f17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685</TotalTime>
  <Words>19</Words>
  <Application>Microsoft Office PowerPoint</Application>
  <PresentationFormat>Letter Paper (8.5x11 in)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Segoe Script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Margaret Mayoza</dc:creator>
  <cp:lastModifiedBy>Margaret Mayoza</cp:lastModifiedBy>
  <cp:revision>3</cp:revision>
  <cp:lastPrinted>2019-09-05T11:49:40Z</cp:lastPrinted>
  <dcterms:created xsi:type="dcterms:W3CDTF">2019-09-05T11:34:12Z</dcterms:created>
  <dcterms:modified xsi:type="dcterms:W3CDTF">2019-09-05T22:59:28Z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0x0101002D8AA930E01C3A43AEC2EF1C0D50CAB5</vt:lpwstr>
  </property>
</Properties>
</file>